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223AF-9126-4DFC-BDDA-ADFCB4F880D9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E86E2-0C65-4C42-A278-E45D8BD5512A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Schubert was an Austrian composer of music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E86E2-0C65-4C42-A278-E45D8BD5512A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AU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AU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FE3718C-E785-4D6B-9B48-73BEAD34B307}" type="datetimeFigureOut">
              <a:rPr lang="en-AU" smtClean="0"/>
              <a:pPr/>
              <a:t>25/05/2011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683A6F3-4408-40A7-B0DE-180D1D424F2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ainyquote.com/quotes/quotes/d/dietrichfi206206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quotationsbook.com/quotes/author/533/" TargetMode="External"/><Relationship Id="rId4" Type="http://schemas.openxmlformats.org/officeDocument/2006/relationships/hyperlink" Target="http://www.brainyquote.com/quotes/quotes/d/dawnpowell291870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xists.org/archive/marx/works/1841/dr-theses/appendix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ainyquote.com/quotes/keywords/romanticism.html#ixzz1NK9uw9YO" TargetMode="External"/><Relationship Id="rId2" Type="http://schemas.openxmlformats.org/officeDocument/2006/relationships/hyperlink" Target="http://www.brainyquote.com/quotes/keywords/romanticism.html#ixzz1NK9LHW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lobalstewards.org/nature-quotes.htm" TargetMode="External"/><Relationship Id="rId5" Type="http://schemas.openxmlformats.org/officeDocument/2006/relationships/hyperlink" Target="http://quotationsbook.com/quotes/tag/romance_and_romanticism/#ixzz1NKCbsovb" TargetMode="External"/><Relationship Id="rId4" Type="http://schemas.openxmlformats.org/officeDocument/2006/relationships/hyperlink" Target="http://www.marxists.org/archive/marx/works/subject/quotes/index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Romanticism Quotes!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By Tara Aguiar </a:t>
            </a:r>
            <a:r>
              <a:rPr lang="en-AU" dirty="0" smtClean="0">
                <a:sym typeface="Wingdings" pitchFamily="2" charset="2"/>
              </a:rPr>
              <a:t>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Tenets of Romanticism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In Romanticism, the main determinant is the mood, the atmosphere. And in that regard, you could also describe Schubert as a Romantic. </a:t>
            </a:r>
            <a:br>
              <a:rPr lang="en-AU" dirty="0" smtClean="0"/>
            </a:br>
            <a:r>
              <a:rPr lang="en-AU" dirty="0" smtClean="0">
                <a:hlinkClick r:id="rId3"/>
              </a:rPr>
              <a:t>Dietrich Fischer-</a:t>
            </a:r>
            <a:r>
              <a:rPr lang="en-AU" dirty="0" err="1" smtClean="0">
                <a:hlinkClick r:id="rId3"/>
              </a:rPr>
              <a:t>Dieskau</a:t>
            </a:r>
            <a:r>
              <a:rPr lang="en-AU" dirty="0" smtClean="0"/>
              <a:t> 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Satire is people as they are; romanticism, people as they would like to be; realism, people as they seem with their insides left out. </a:t>
            </a:r>
            <a:br>
              <a:rPr lang="en-AU" dirty="0" smtClean="0"/>
            </a:br>
            <a:r>
              <a:rPr lang="en-AU" dirty="0" smtClean="0">
                <a:hlinkClick r:id="rId4"/>
              </a:rPr>
              <a:t>Dawn Powell</a:t>
            </a:r>
            <a:r>
              <a:rPr lang="en-AU" dirty="0" smtClean="0"/>
              <a:t> 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"To say the word Romanticism is to say modern art -- that is, intimacy, spirituality, </a:t>
            </a:r>
            <a:r>
              <a:rPr lang="en-AU" dirty="0" err="1" smtClean="0"/>
              <a:t>color</a:t>
            </a:r>
            <a:r>
              <a:rPr lang="en-AU" dirty="0" smtClean="0"/>
              <a:t>, aspiration towards the infinite, expressed by every means available to the arts.“                                    </a:t>
            </a:r>
            <a:r>
              <a:rPr lang="en-AU" dirty="0" smtClean="0">
                <a:hlinkClick r:id="rId5" tooltip="Click to see quotes by Baudelaire, Charles"/>
              </a:rPr>
              <a:t>Baudelaire, Charles</a:t>
            </a:r>
            <a:endParaRPr lang="en-AU" dirty="0" smtClean="0"/>
          </a:p>
          <a:p>
            <a:pPr>
              <a:buNone/>
            </a:pPr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Power of the imagination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Real </a:t>
            </a:r>
            <a:r>
              <a:rPr lang="en-AU" dirty="0" err="1" smtClean="0"/>
              <a:t>talers</a:t>
            </a:r>
            <a:r>
              <a:rPr lang="en-AU" dirty="0" smtClean="0"/>
              <a:t> have the same existence that the imagined gods have. Has a real </a:t>
            </a:r>
            <a:r>
              <a:rPr lang="en-AU" dirty="0" err="1" smtClean="0"/>
              <a:t>taler</a:t>
            </a:r>
            <a:r>
              <a:rPr lang="en-AU" dirty="0" smtClean="0"/>
              <a:t> any existence except in the imagination, if only in the general or rather common imagination of man? Bring paper money into a country where this use of paper is unknown, and everyone will laugh at your subjective imagination.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Marx, </a:t>
            </a:r>
            <a:r>
              <a:rPr lang="en-AU" dirty="0" smtClean="0">
                <a:hlinkClick r:id="rId2" action="ppaction://hlinkfile"/>
              </a:rPr>
              <a:t>Doctoral Thesis, Appendix</a:t>
            </a:r>
            <a:r>
              <a:rPr lang="en-AU" dirty="0" smtClean="0"/>
              <a:t> (1841)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Representations of relationships with nature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One touch of nature makes the whole world kin.  </a:t>
            </a:r>
            <a:r>
              <a:rPr lang="en-AU" i="1" dirty="0" smtClean="0"/>
              <a:t>William Shakespeare</a:t>
            </a:r>
            <a:endParaRPr lang="en-AU" dirty="0" smtClean="0"/>
          </a:p>
          <a:p>
            <a:r>
              <a:rPr lang="en-AU" dirty="0" smtClean="0"/>
              <a:t>You didn't come </a:t>
            </a:r>
            <a:r>
              <a:rPr lang="en-AU" i="1" dirty="0" smtClean="0"/>
              <a:t>into</a:t>
            </a:r>
            <a:r>
              <a:rPr lang="en-AU" dirty="0" smtClean="0"/>
              <a:t> this world.  You came </a:t>
            </a:r>
            <a:r>
              <a:rPr lang="en-AU" i="1" dirty="0" smtClean="0"/>
              <a:t>out</a:t>
            </a:r>
            <a:r>
              <a:rPr lang="en-AU" dirty="0" smtClean="0"/>
              <a:t> of it, like a wave from the ocean.  You are not a stranger here.  </a:t>
            </a:r>
            <a:r>
              <a:rPr lang="en-AU" i="1" dirty="0" smtClean="0"/>
              <a:t>Alan Watts</a:t>
            </a:r>
            <a:endParaRPr lang="en-AU" dirty="0" smtClean="0"/>
          </a:p>
          <a:p>
            <a:r>
              <a:rPr lang="en-AU" dirty="0" smtClean="0"/>
              <a:t>Your deepest roots are in nature.  No matter who you are, where you live, or what kind of life you lead, you remain irrevocably linked with the rest of creation.  </a:t>
            </a:r>
            <a:r>
              <a:rPr lang="en-AU" i="1" dirty="0" smtClean="0"/>
              <a:t>Charles Cook</a:t>
            </a: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Bibliography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>
                <a:hlinkClick r:id="rId2"/>
              </a:rPr>
              <a:t>http://www.brainyquote.com/quotes/keywords/romanticism.html#ixzz1NK9LHWbd</a:t>
            </a:r>
            <a:endParaRPr lang="en-AU" dirty="0" smtClean="0"/>
          </a:p>
          <a:p>
            <a:r>
              <a:rPr lang="en-AU" dirty="0" smtClean="0">
                <a:hlinkClick r:id="rId3"/>
              </a:rPr>
              <a:t>http://www.brainyquote.com/quotes/keywords/romanticism.html#ixzz1NK9uw9YO</a:t>
            </a:r>
            <a:endParaRPr lang="en-AU" dirty="0" smtClean="0"/>
          </a:p>
          <a:p>
            <a:r>
              <a:rPr lang="en-AU" dirty="0" smtClean="0">
                <a:hlinkClick r:id="rId4"/>
              </a:rPr>
              <a:t>http://www.marxists.org/archive/marx/works/subject/quotes/index.htm</a:t>
            </a:r>
            <a:endParaRPr lang="en-AU" dirty="0" smtClean="0"/>
          </a:p>
          <a:p>
            <a:r>
              <a:rPr lang="en-AU" dirty="0" smtClean="0">
                <a:hlinkClick r:id="rId5"/>
              </a:rPr>
              <a:t>http://quotationsbook.com/quotes/tag/romance_and_romanticism/#ixzz1NKCbsovb</a:t>
            </a:r>
            <a:r>
              <a:rPr lang="en-AU" dirty="0" smtClean="0"/>
              <a:t> </a:t>
            </a:r>
          </a:p>
          <a:p>
            <a:r>
              <a:rPr lang="en-AU" dirty="0" smtClean="0">
                <a:hlinkClick r:id="rId6"/>
              </a:rPr>
              <a:t>http://www.globalstewards.org/nature-quotes.htm</a:t>
            </a: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omanticism Quotes!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Tenets of Romanticism&amp;quot;&quot;/&gt;&lt;property id=&quot;20307&quot; value=&quot;257&quot;/&gt;&lt;/object&gt;&lt;object type=&quot;3&quot; unique_id=&quot;10006&quot;&gt;&lt;property id=&quot;20148&quot; value=&quot;5&quot;/&gt;&lt;property id=&quot;20300&quot; value=&quot;Slide 5 - &amp;quot;Bibliography&amp;quot;&quot;/&gt;&lt;property id=&quot;20307&quot; value=&quot;258&quot;/&gt;&lt;/object&gt;&lt;object type=&quot;3&quot; unique_id=&quot;10052&quot;&gt;&lt;property id=&quot;20148&quot; value=&quot;5&quot;/&gt;&lt;property id=&quot;20300&quot; value=&quot;Slide 3 - &amp;quot;Power of the imagination &amp;quot;&quot;/&gt;&lt;property id=&quot;20307&quot; value=&quot;259&quot;/&gt;&lt;/object&gt;&lt;object type=&quot;3&quot; unique_id=&quot;10095&quot;&gt;&lt;property id=&quot;20148&quot; value=&quot;5&quot;/&gt;&lt;property id=&quot;20300&quot; value=&quot;Slide 4 - &amp;quot;Representations of relationships with nature&amp;quot;&quot;/&gt;&lt;property id=&quot;20307&quot; value=&quot;260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</TotalTime>
  <Words>140</Words>
  <Application>Microsoft Office PowerPoint</Application>
  <PresentationFormat>On-screen Show (4:3)</PresentationFormat>
  <Paragraphs>21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Oriel</vt:lpstr>
      <vt:lpstr>Romanticism Quotes!</vt:lpstr>
      <vt:lpstr>Tenets of Romanticism</vt:lpstr>
      <vt:lpstr>Power of the imagination </vt:lpstr>
      <vt:lpstr>Representations of relationships with nature</vt:lpstr>
      <vt:lpstr>Bibliography</vt:lpstr>
    </vt:vector>
  </TitlesOfParts>
  <Company>DET NSW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Romanticism Quotes!</dc:title>
  <dc:creator>RAGUIAR1</dc:creator>
  <cp:lastModifiedBy>MsConstrue</cp:lastModifiedBy>
  <cp:revision>13</cp:revision>
  <dcterms:created xsi:type="dcterms:W3CDTF">2011-05-25T01:30:52Z</dcterms:created>
  <dcterms:modified xsi:type="dcterms:W3CDTF">2011-05-25T11:32:53Z</dcterms:modified>
</cp:coreProperties>
</file>